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2" r:id="rId4"/>
    <p:sldId id="281" r:id="rId5"/>
    <p:sldId id="280" r:id="rId6"/>
    <p:sldId id="279" r:id="rId7"/>
    <p:sldId id="278" r:id="rId8"/>
    <p:sldId id="277" r:id="rId9"/>
    <p:sldId id="276" r:id="rId10"/>
    <p:sldId id="275" r:id="rId11"/>
    <p:sldId id="274" r:id="rId12"/>
    <p:sldId id="273" r:id="rId13"/>
    <p:sldId id="272" r:id="rId14"/>
    <p:sldId id="271" r:id="rId15"/>
    <p:sldId id="270" r:id="rId16"/>
    <p:sldId id="269" r:id="rId17"/>
    <p:sldId id="268" r:id="rId18"/>
    <p:sldId id="267" r:id="rId19"/>
    <p:sldId id="266" r:id="rId20"/>
    <p:sldId id="265" r:id="rId21"/>
    <p:sldId id="264" r:id="rId22"/>
    <p:sldId id="263" r:id="rId23"/>
    <p:sldId id="262" r:id="rId24"/>
    <p:sldId id="261" r:id="rId25"/>
    <p:sldId id="260" r:id="rId26"/>
    <p:sldId id="259" r:id="rId27"/>
    <p:sldId id="258" r:id="rId28"/>
    <p:sldId id="257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39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1-01 at 6.26.34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6102"/>
            <a:ext cx="9144000" cy="507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99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11-01 at 6.23.16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457200" y="107188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93018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11-01 at 6.23.20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457200" y="107188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91224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11-01 at 6.23.40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457200" y="107188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495932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11-01 at 6.24.06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457200" y="106172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72204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11-01 at 6.24.13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457200" y="107188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207931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11-01 at 6.24.36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457200" y="106172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963091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11-01 at 6.25.08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457200" y="107188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432870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11-01 at 6.25.12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457200" y="106172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274703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11-01 at 6.25.15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457200" y="107188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406989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11-01 at 6.25.17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457200" y="107188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081884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11-01 at 6.22.11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6" b="7496"/>
          <a:stretch>
            <a:fillRect/>
          </a:stretch>
        </p:blipFill>
        <p:spPr>
          <a:xfrm>
            <a:off x="457200" y="110236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225513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11-01 at 6.25.21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457200" y="106172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744700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11-01 at 6.25.23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457200" y="106172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250872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11-01 at 6.25.27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457200" y="106172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244750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11-01 at 6.25.31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457200" y="105156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35447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11-01 at 6.25.34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457200" y="94996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759680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11-01 at 6.25.37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457200" y="8890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26634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11-01 at 6.25.40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457200" y="102108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4190986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11-01 at 6.25.43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457200" y="108204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359132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11-01 at 6.25.46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457200" y="11430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622348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11-01 at 1.21.55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4" b="16374"/>
          <a:stretch>
            <a:fillRect/>
          </a:stretch>
        </p:blipFill>
        <p:spPr/>
      </p:pic>
      <p:pic>
        <p:nvPicPr>
          <p:cNvPr id="5" name="Picture 4" descr="Screen Shot 2014-11-01 at 1.21.55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9" y="0"/>
            <a:ext cx="8386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81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11-01 at 6.22.38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457200" y="107188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261655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11-01 at 1.22.44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7" b="14177"/>
          <a:stretch>
            <a:fillRect/>
          </a:stretch>
        </p:blipFill>
        <p:spPr/>
      </p:pic>
      <p:pic>
        <p:nvPicPr>
          <p:cNvPr id="5" name="Picture 4" descr="Screen Shot 2014-11-01 at 1.22.44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8" y="0"/>
            <a:ext cx="89343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817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this book and kit are a value: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you pay $30,000 a year for an education.</a:t>
            </a:r>
          </a:p>
          <a:p>
            <a:endParaRPr lang="en-US" dirty="0"/>
          </a:p>
          <a:p>
            <a:r>
              <a:rPr lang="en-US" dirty="0" smtClean="0"/>
              <a:t>You receive about 172 school days for this money and about 5 hours of academics a day</a:t>
            </a:r>
          </a:p>
          <a:p>
            <a:endParaRPr lang="en-US" dirty="0"/>
          </a:p>
          <a:p>
            <a:r>
              <a:rPr lang="en-US" dirty="0" smtClean="0"/>
              <a:t>That is 860 hours of education for $30,000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0514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you are paying $30,000/860 hours</a:t>
            </a:r>
          </a:p>
          <a:p>
            <a:endParaRPr lang="en-US" dirty="0"/>
          </a:p>
          <a:p>
            <a:r>
              <a:rPr lang="en-US" dirty="0" smtClean="0"/>
              <a:t>This is $34.88 per hour of class room time</a:t>
            </a:r>
          </a:p>
          <a:p>
            <a:endParaRPr lang="en-US" dirty="0"/>
          </a:p>
          <a:p>
            <a:r>
              <a:rPr lang="en-US" dirty="0" smtClean="0"/>
              <a:t>Essentially the Exact Price of My Book!!!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8816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 if you believe this little exercise in financial analysis….</a:t>
            </a:r>
          </a:p>
          <a:p>
            <a:endParaRPr lang="en-US" dirty="0"/>
          </a:p>
          <a:p>
            <a:r>
              <a:rPr lang="en-US" dirty="0" smtClean="0"/>
              <a:t>You get all the love, sweat, tears, knowledge, and imagination that Danny and I poured into this book for just the measly price of one hour of class time with a teacher!!!!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0042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Not only this, but the book and the kit combined cost less than the price of a single academic day at school!!!!</a:t>
            </a:r>
          </a:p>
          <a:p>
            <a:endParaRPr lang="en-US" dirty="0"/>
          </a:p>
          <a:p>
            <a:r>
              <a:rPr lang="en-US" dirty="0" smtClean="0"/>
              <a:t>One academic day costs--$175.00</a:t>
            </a:r>
          </a:p>
          <a:p>
            <a:r>
              <a:rPr lang="en-US" dirty="0" smtClean="0"/>
              <a:t>The book and kit together cost--$155.00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54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Imagine all you will learn by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i</a:t>
            </a:r>
            <a:r>
              <a:rPr lang="en-US" dirty="0" smtClean="0"/>
              <a:t>) training yourself in the fundamentals of 	electricity.</a:t>
            </a:r>
          </a:p>
          <a:p>
            <a:pPr marL="0" indent="0">
              <a:buNone/>
            </a:pPr>
            <a:r>
              <a:rPr lang="en-US" dirty="0" smtClean="0"/>
              <a:t>         ii) training yourself to analyze and solve   	circuit problems with a meter.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iii) constructing and trouble shooting 10 	cool games and toys that challenge you 	scientifically, creatively, and artistically!!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26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11-01 at 6.22.44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457200" y="107188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857650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11-01 at 6.22.48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457200" y="107188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29466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11-01 at 6.22.51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457200" y="107188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4237651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11-01 at 6.22.54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457200" y="107188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575073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11-01 at 6.22.58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457200" y="108204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905498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11-01 at 6.23.04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457200" y="108204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982077422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22</TotalTime>
  <Words>163</Words>
  <Application>Microsoft Office PowerPoint</Application>
  <PresentationFormat>On-screen Show (4:3)</PresentationFormat>
  <Paragraphs>22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 Black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this book and kit are a value: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biedenweg</dc:creator>
  <cp:lastModifiedBy>Doug Biedenweg</cp:lastModifiedBy>
  <cp:revision>4</cp:revision>
  <dcterms:created xsi:type="dcterms:W3CDTF">2014-11-02T01:26:59Z</dcterms:created>
  <dcterms:modified xsi:type="dcterms:W3CDTF">2014-11-05T17:17:03Z</dcterms:modified>
</cp:coreProperties>
</file>